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81" r:id="rId3"/>
    <p:sldId id="283" r:id="rId4"/>
    <p:sldId id="282" r:id="rId5"/>
    <p:sldId id="284" r:id="rId6"/>
    <p:sldId id="285" r:id="rId7"/>
    <p:sldId id="28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1" autoAdjust="0"/>
    <p:restoredTop sz="94660"/>
  </p:normalViewPr>
  <p:slideViewPr>
    <p:cSldViewPr>
      <p:cViewPr varScale="1">
        <p:scale>
          <a:sx n="88" d="100"/>
          <a:sy n="88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0F4D0-CDE5-4385-82F8-D6EF2F87A78E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71C26BE-2518-45A4-96E1-CF681F274902}">
      <dgm:prSet phldrT="[Текст]" custT="1"/>
      <dgm:spPr/>
      <dgm:t>
        <a:bodyPr/>
        <a:lstStyle/>
        <a:p>
          <a:r>
            <a:rPr lang="en-US" sz="1600" dirty="0" smtClean="0"/>
            <a:t>Members</a:t>
          </a:r>
          <a:endParaRPr lang="ru-RU" sz="1600" dirty="0"/>
        </a:p>
      </dgm:t>
    </dgm:pt>
    <dgm:pt modelId="{25B1B48D-871A-4000-9B93-84BA7638474D}" type="parTrans" cxnId="{14E5F75A-DAEB-4016-8628-8AD3A4038E87}">
      <dgm:prSet/>
      <dgm:spPr/>
      <dgm:t>
        <a:bodyPr/>
        <a:lstStyle/>
        <a:p>
          <a:endParaRPr lang="ru-RU" sz="1600"/>
        </a:p>
      </dgm:t>
    </dgm:pt>
    <dgm:pt modelId="{50C17A07-40E1-43AE-BCC5-2A1EA1820AD8}" type="sibTrans" cxnId="{14E5F75A-DAEB-4016-8628-8AD3A4038E87}">
      <dgm:prSet/>
      <dgm:spPr/>
      <dgm:t>
        <a:bodyPr/>
        <a:lstStyle/>
        <a:p>
          <a:endParaRPr lang="ru-RU" sz="1600"/>
        </a:p>
      </dgm:t>
    </dgm:pt>
    <dgm:pt modelId="{3C3960BC-0F61-4026-B35E-6E86FE0CAC6A}">
      <dgm:prSet phldrT="[Текст]" custT="1"/>
      <dgm:spPr/>
      <dgm:t>
        <a:bodyPr/>
        <a:lstStyle/>
        <a:p>
          <a:r>
            <a:rPr lang="en-US" sz="1600" dirty="0" smtClean="0"/>
            <a:t>Policy makers </a:t>
          </a:r>
          <a:endParaRPr lang="ru-RU" sz="1600" dirty="0"/>
        </a:p>
      </dgm:t>
    </dgm:pt>
    <dgm:pt modelId="{3B70B12C-C4E4-4485-A5E9-43C761B33256}" type="parTrans" cxnId="{E86556D8-AF12-42EF-B1C0-67E688CE2E09}">
      <dgm:prSet/>
      <dgm:spPr/>
      <dgm:t>
        <a:bodyPr/>
        <a:lstStyle/>
        <a:p>
          <a:endParaRPr lang="ru-RU" sz="1600"/>
        </a:p>
      </dgm:t>
    </dgm:pt>
    <dgm:pt modelId="{11A56FD8-4A59-499F-ADAB-F03A58F6EDD7}" type="sibTrans" cxnId="{E86556D8-AF12-42EF-B1C0-67E688CE2E09}">
      <dgm:prSet/>
      <dgm:spPr/>
      <dgm:t>
        <a:bodyPr/>
        <a:lstStyle/>
        <a:p>
          <a:endParaRPr lang="ru-RU" sz="1600"/>
        </a:p>
      </dgm:t>
    </dgm:pt>
    <dgm:pt modelId="{89803016-D081-4BF6-AEA0-DB2257454660}">
      <dgm:prSet phldrT="[Текст]" custT="1"/>
      <dgm:spPr/>
      <dgm:t>
        <a:bodyPr/>
        <a:lstStyle/>
        <a:p>
          <a:r>
            <a:rPr lang="en-US" sz="1600" dirty="0" smtClean="0"/>
            <a:t>Civil society</a:t>
          </a:r>
          <a:endParaRPr lang="ru-RU" sz="1600" dirty="0"/>
        </a:p>
      </dgm:t>
    </dgm:pt>
    <dgm:pt modelId="{63D4F82D-1D32-49ED-80BE-BF483F37E99D}" type="parTrans" cxnId="{6CB34A22-1B37-42B3-A603-AC7A624EFBD9}">
      <dgm:prSet/>
      <dgm:spPr/>
      <dgm:t>
        <a:bodyPr/>
        <a:lstStyle/>
        <a:p>
          <a:endParaRPr lang="ru-RU" sz="1600"/>
        </a:p>
      </dgm:t>
    </dgm:pt>
    <dgm:pt modelId="{94F02963-4EAD-4E5E-BF7A-240D5E771695}" type="sibTrans" cxnId="{6CB34A22-1B37-42B3-A603-AC7A624EFBD9}">
      <dgm:prSet/>
      <dgm:spPr/>
      <dgm:t>
        <a:bodyPr/>
        <a:lstStyle/>
        <a:p>
          <a:endParaRPr lang="ru-RU" sz="1600"/>
        </a:p>
      </dgm:t>
    </dgm:pt>
    <dgm:pt modelId="{7970F552-D3D2-4AED-8ACC-0911E0127279}">
      <dgm:prSet phldrT="[Текст]" custT="1"/>
      <dgm:spPr/>
      <dgm:t>
        <a:bodyPr/>
        <a:lstStyle/>
        <a:p>
          <a:r>
            <a:rPr lang="en-US" sz="1600" dirty="0" smtClean="0"/>
            <a:t>Student organizations </a:t>
          </a:r>
          <a:endParaRPr lang="ru-RU" sz="1600" dirty="0"/>
        </a:p>
      </dgm:t>
    </dgm:pt>
    <dgm:pt modelId="{9EB8EA01-8D9D-4164-BBA1-6EB99CC49BAE}" type="parTrans" cxnId="{45C1EBD1-E75F-460F-8895-454CDDD5DB5F}">
      <dgm:prSet/>
      <dgm:spPr/>
      <dgm:t>
        <a:bodyPr/>
        <a:lstStyle/>
        <a:p>
          <a:endParaRPr lang="ru-RU" sz="1600"/>
        </a:p>
      </dgm:t>
    </dgm:pt>
    <dgm:pt modelId="{BB803BE7-2201-44A6-9A64-D2548DA862F7}" type="sibTrans" cxnId="{45C1EBD1-E75F-460F-8895-454CDDD5DB5F}">
      <dgm:prSet/>
      <dgm:spPr/>
      <dgm:t>
        <a:bodyPr/>
        <a:lstStyle/>
        <a:p>
          <a:endParaRPr lang="ru-RU" sz="1600"/>
        </a:p>
      </dgm:t>
    </dgm:pt>
    <dgm:pt modelId="{1F82E2FE-43D7-4320-BDFB-665F79CD199E}">
      <dgm:prSet phldrT="[Текст]" custT="1"/>
      <dgm:spPr/>
      <dgm:t>
        <a:bodyPr/>
        <a:lstStyle/>
        <a:p>
          <a:r>
            <a:rPr lang="en-US" sz="1600" dirty="0" smtClean="0"/>
            <a:t>Advocates for gender equality</a:t>
          </a:r>
          <a:endParaRPr lang="ru-RU" sz="1600" dirty="0"/>
        </a:p>
      </dgm:t>
    </dgm:pt>
    <dgm:pt modelId="{DD0CEC18-7AF7-491D-BD87-5B2F74F6D7C7}" type="parTrans" cxnId="{D80918E7-01AA-4A3A-8B88-0F5050AA255E}">
      <dgm:prSet/>
      <dgm:spPr/>
      <dgm:t>
        <a:bodyPr/>
        <a:lstStyle/>
        <a:p>
          <a:endParaRPr lang="ru-RU" sz="1600"/>
        </a:p>
      </dgm:t>
    </dgm:pt>
    <dgm:pt modelId="{705E9C72-8603-4E13-B351-546B8DC4C915}" type="sibTrans" cxnId="{D80918E7-01AA-4A3A-8B88-0F5050AA255E}">
      <dgm:prSet/>
      <dgm:spPr/>
      <dgm:t>
        <a:bodyPr/>
        <a:lstStyle/>
        <a:p>
          <a:endParaRPr lang="ru-RU" sz="1600"/>
        </a:p>
      </dgm:t>
    </dgm:pt>
    <dgm:pt modelId="{7CAE0EE4-61A8-4D22-A7ED-62D41EFAB55D}">
      <dgm:prSet custT="1"/>
      <dgm:spPr/>
      <dgm:t>
        <a:bodyPr/>
        <a:lstStyle/>
        <a:p>
          <a:r>
            <a:rPr lang="en-US" sz="1600" dirty="0" smtClean="0"/>
            <a:t>Leaders, (non) academic  staff </a:t>
          </a:r>
          <a:endParaRPr lang="ru-RU" sz="1600" dirty="0"/>
        </a:p>
      </dgm:t>
    </dgm:pt>
    <dgm:pt modelId="{55E1DFCA-CA86-4AB7-9329-78C346772BDB}" type="parTrans" cxnId="{6F0051C6-1D96-4C0D-8112-DFBD815E1772}">
      <dgm:prSet/>
      <dgm:spPr/>
      <dgm:t>
        <a:bodyPr/>
        <a:lstStyle/>
        <a:p>
          <a:endParaRPr lang="ru-RU" sz="1600"/>
        </a:p>
      </dgm:t>
    </dgm:pt>
    <dgm:pt modelId="{5931CAF5-F831-487E-8D10-B258C77BBBAF}" type="sibTrans" cxnId="{6F0051C6-1D96-4C0D-8112-DFBD815E1772}">
      <dgm:prSet/>
      <dgm:spPr/>
      <dgm:t>
        <a:bodyPr/>
        <a:lstStyle/>
        <a:p>
          <a:endParaRPr lang="ru-RU" sz="1600"/>
        </a:p>
      </dgm:t>
    </dgm:pt>
    <dgm:pt modelId="{9A1121E5-4800-4F42-A2D1-923F3E53186A}">
      <dgm:prSet custT="1"/>
      <dgm:spPr/>
      <dgm:t>
        <a:bodyPr/>
        <a:lstStyle/>
        <a:p>
          <a:r>
            <a:rPr lang="en-US" sz="1600" dirty="0" smtClean="0"/>
            <a:t>Business representatives </a:t>
          </a:r>
          <a:endParaRPr lang="ru-RU" sz="1600" dirty="0"/>
        </a:p>
      </dgm:t>
    </dgm:pt>
    <dgm:pt modelId="{A908858A-3495-4DA1-B6A4-55C019BEBED8}" type="parTrans" cxnId="{442BF2AA-BC98-4EA7-8C81-5438C90DF849}">
      <dgm:prSet/>
      <dgm:spPr/>
      <dgm:t>
        <a:bodyPr/>
        <a:lstStyle/>
        <a:p>
          <a:endParaRPr lang="ru-RU" sz="1600"/>
        </a:p>
      </dgm:t>
    </dgm:pt>
    <dgm:pt modelId="{7E45A679-8037-464D-ABFF-9489C9BDCCA6}" type="sibTrans" cxnId="{442BF2AA-BC98-4EA7-8C81-5438C90DF849}">
      <dgm:prSet/>
      <dgm:spPr/>
      <dgm:t>
        <a:bodyPr/>
        <a:lstStyle/>
        <a:p>
          <a:endParaRPr lang="ru-RU" sz="1600"/>
        </a:p>
      </dgm:t>
    </dgm:pt>
    <dgm:pt modelId="{4934AADD-2935-43F4-823A-15BEB186AC20}" type="pres">
      <dgm:prSet presAssocID="{B070F4D0-CDE5-4385-82F8-D6EF2F87A78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DB7D31-6048-49CA-AF00-F5B013011CAA}" type="pres">
      <dgm:prSet presAssocID="{571C26BE-2518-45A4-96E1-CF681F274902}" presName="centerShape" presStyleLbl="node0" presStyleIdx="0" presStyleCnt="1"/>
      <dgm:spPr/>
      <dgm:t>
        <a:bodyPr/>
        <a:lstStyle/>
        <a:p>
          <a:endParaRPr lang="ru-RU"/>
        </a:p>
      </dgm:t>
    </dgm:pt>
    <dgm:pt modelId="{16487D52-3147-4B5E-8D47-26BD4D979208}" type="pres">
      <dgm:prSet presAssocID="{3C3960BC-0F61-4026-B35E-6E86FE0CAC6A}" presName="node" presStyleLbl="node1" presStyleIdx="0" presStyleCnt="6" custScaleX="149820" custScaleY="14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B8D84-BD57-4665-9E00-2629CA9C0EE7}" type="pres">
      <dgm:prSet presAssocID="{3C3960BC-0F61-4026-B35E-6E86FE0CAC6A}" presName="dummy" presStyleCnt="0"/>
      <dgm:spPr/>
    </dgm:pt>
    <dgm:pt modelId="{7DE76432-3232-498B-B51C-0385E129C5FF}" type="pres">
      <dgm:prSet presAssocID="{11A56FD8-4A59-499F-ADAB-F03A58F6EDD7}" presName="sibTrans" presStyleLbl="sibTrans2D1" presStyleIdx="0" presStyleCnt="6"/>
      <dgm:spPr/>
    </dgm:pt>
    <dgm:pt modelId="{47A82D5F-4A37-4C74-A3ED-542D1024BC09}" type="pres">
      <dgm:prSet presAssocID="{7CAE0EE4-61A8-4D22-A7ED-62D41EFAB55D}" presName="node" presStyleLbl="node1" presStyleIdx="1" presStyleCnt="6" custScaleX="159296" custScaleY="159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C55F1-3B0F-4205-8015-0C5B45E4A71D}" type="pres">
      <dgm:prSet presAssocID="{7CAE0EE4-61A8-4D22-A7ED-62D41EFAB55D}" presName="dummy" presStyleCnt="0"/>
      <dgm:spPr/>
    </dgm:pt>
    <dgm:pt modelId="{89AF6EE2-37F9-4857-B565-5C28E7527835}" type="pres">
      <dgm:prSet presAssocID="{5931CAF5-F831-487E-8D10-B258C77BBBAF}" presName="sibTrans" presStyleLbl="sibTrans2D1" presStyleIdx="1" presStyleCnt="6"/>
      <dgm:spPr/>
    </dgm:pt>
    <dgm:pt modelId="{ACD234DD-B54F-4708-8A13-24F7338B0EFD}" type="pres">
      <dgm:prSet presAssocID="{9A1121E5-4800-4F42-A2D1-923F3E53186A}" presName="node" presStyleLbl="node1" presStyleIdx="2" presStyleCnt="6" custScaleX="148169" custScaleY="14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70498-A0FA-4ACE-B5EC-4DDA75126437}" type="pres">
      <dgm:prSet presAssocID="{9A1121E5-4800-4F42-A2D1-923F3E53186A}" presName="dummy" presStyleCnt="0"/>
      <dgm:spPr/>
    </dgm:pt>
    <dgm:pt modelId="{66D1708E-F760-4891-8E1A-07B11DC7E023}" type="pres">
      <dgm:prSet presAssocID="{7E45A679-8037-464D-ABFF-9489C9BDCCA6}" presName="sibTrans" presStyleLbl="sibTrans2D1" presStyleIdx="2" presStyleCnt="6"/>
      <dgm:spPr/>
    </dgm:pt>
    <dgm:pt modelId="{1D38D7AD-2257-4BBC-92CE-9076B9EF9C42}" type="pres">
      <dgm:prSet presAssocID="{89803016-D081-4BF6-AEA0-DB2257454660}" presName="node" presStyleLbl="node1" presStyleIdx="3" presStyleCnt="6" custScaleX="151327" custScaleY="151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4C7D7-CF37-4163-8BC9-07EFBD4F7814}" type="pres">
      <dgm:prSet presAssocID="{89803016-D081-4BF6-AEA0-DB2257454660}" presName="dummy" presStyleCnt="0"/>
      <dgm:spPr/>
    </dgm:pt>
    <dgm:pt modelId="{7F9DB99C-FEFA-4068-AA84-070954446769}" type="pres">
      <dgm:prSet presAssocID="{94F02963-4EAD-4E5E-BF7A-240D5E771695}" presName="sibTrans" presStyleLbl="sibTrans2D1" presStyleIdx="3" presStyleCnt="6"/>
      <dgm:spPr/>
    </dgm:pt>
    <dgm:pt modelId="{0BF5A25D-96A7-457C-9CD9-72CC06247834}" type="pres">
      <dgm:prSet presAssocID="{7970F552-D3D2-4AED-8ACC-0911E0127279}" presName="node" presStyleLbl="node1" presStyleIdx="4" presStyleCnt="6" custScaleX="159954" custScaleY="159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17F89-BCB1-4114-92B6-F69CE9C4ABB0}" type="pres">
      <dgm:prSet presAssocID="{7970F552-D3D2-4AED-8ACC-0911E0127279}" presName="dummy" presStyleCnt="0"/>
      <dgm:spPr/>
    </dgm:pt>
    <dgm:pt modelId="{647705E1-73C1-46CD-BF4C-05F8AF47860F}" type="pres">
      <dgm:prSet presAssocID="{BB803BE7-2201-44A6-9A64-D2548DA862F7}" presName="sibTrans" presStyleLbl="sibTrans2D1" presStyleIdx="4" presStyleCnt="6"/>
      <dgm:spPr/>
    </dgm:pt>
    <dgm:pt modelId="{A8695BB8-6F6F-4855-8CF4-53DFDF13C031}" type="pres">
      <dgm:prSet presAssocID="{1F82E2FE-43D7-4320-BDFB-665F79CD199E}" presName="node" presStyleLbl="node1" presStyleIdx="5" presStyleCnt="6" custScaleX="148908" custScaleY="148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A2CAE-AFC8-4290-9500-163C9C71496F}" type="pres">
      <dgm:prSet presAssocID="{1F82E2FE-43D7-4320-BDFB-665F79CD199E}" presName="dummy" presStyleCnt="0"/>
      <dgm:spPr/>
    </dgm:pt>
    <dgm:pt modelId="{8479B502-5F32-4D3F-9763-27ED2BA5ED3A}" type="pres">
      <dgm:prSet presAssocID="{705E9C72-8603-4E13-B351-546B8DC4C915}" presName="sibTrans" presStyleLbl="sibTrans2D1" presStyleIdx="5" presStyleCnt="6"/>
      <dgm:spPr/>
    </dgm:pt>
  </dgm:ptLst>
  <dgm:cxnLst>
    <dgm:cxn modelId="{663F9932-44A9-41F8-8E77-E2FCE5C9763E}" type="presOf" srcId="{89803016-D081-4BF6-AEA0-DB2257454660}" destId="{1D38D7AD-2257-4BBC-92CE-9076B9EF9C42}" srcOrd="0" destOrd="0" presId="urn:microsoft.com/office/officeart/2005/8/layout/radial6"/>
    <dgm:cxn modelId="{45103A4F-E610-47E9-9DE0-80DD368F812A}" type="presOf" srcId="{3C3960BC-0F61-4026-B35E-6E86FE0CAC6A}" destId="{16487D52-3147-4B5E-8D47-26BD4D979208}" srcOrd="0" destOrd="0" presId="urn:microsoft.com/office/officeart/2005/8/layout/radial6"/>
    <dgm:cxn modelId="{45C1EBD1-E75F-460F-8895-454CDDD5DB5F}" srcId="{571C26BE-2518-45A4-96E1-CF681F274902}" destId="{7970F552-D3D2-4AED-8ACC-0911E0127279}" srcOrd="4" destOrd="0" parTransId="{9EB8EA01-8D9D-4164-BBA1-6EB99CC49BAE}" sibTransId="{BB803BE7-2201-44A6-9A64-D2548DA862F7}"/>
    <dgm:cxn modelId="{1AFFFBEC-0B77-4365-B4B7-D6434E1F9F03}" type="presOf" srcId="{7E45A679-8037-464D-ABFF-9489C9BDCCA6}" destId="{66D1708E-F760-4891-8E1A-07B11DC7E023}" srcOrd="0" destOrd="0" presId="urn:microsoft.com/office/officeart/2005/8/layout/radial6"/>
    <dgm:cxn modelId="{41B6B0F1-18D5-4574-A61D-0DC742022A95}" type="presOf" srcId="{5931CAF5-F831-487E-8D10-B258C77BBBAF}" destId="{89AF6EE2-37F9-4857-B565-5C28E7527835}" srcOrd="0" destOrd="0" presId="urn:microsoft.com/office/officeart/2005/8/layout/radial6"/>
    <dgm:cxn modelId="{E86556D8-AF12-42EF-B1C0-67E688CE2E09}" srcId="{571C26BE-2518-45A4-96E1-CF681F274902}" destId="{3C3960BC-0F61-4026-B35E-6E86FE0CAC6A}" srcOrd="0" destOrd="0" parTransId="{3B70B12C-C4E4-4485-A5E9-43C761B33256}" sibTransId="{11A56FD8-4A59-499F-ADAB-F03A58F6EDD7}"/>
    <dgm:cxn modelId="{98FA62AC-33B8-4197-B3FC-555C82962836}" type="presOf" srcId="{1F82E2FE-43D7-4320-BDFB-665F79CD199E}" destId="{A8695BB8-6F6F-4855-8CF4-53DFDF13C031}" srcOrd="0" destOrd="0" presId="urn:microsoft.com/office/officeart/2005/8/layout/radial6"/>
    <dgm:cxn modelId="{25F48797-B60D-484A-9C05-9F2FD2C29769}" type="presOf" srcId="{B070F4D0-CDE5-4385-82F8-D6EF2F87A78E}" destId="{4934AADD-2935-43F4-823A-15BEB186AC20}" srcOrd="0" destOrd="0" presId="urn:microsoft.com/office/officeart/2005/8/layout/radial6"/>
    <dgm:cxn modelId="{02383D28-DB51-4009-8236-6E4D95681508}" type="presOf" srcId="{9A1121E5-4800-4F42-A2D1-923F3E53186A}" destId="{ACD234DD-B54F-4708-8A13-24F7338B0EFD}" srcOrd="0" destOrd="0" presId="urn:microsoft.com/office/officeart/2005/8/layout/radial6"/>
    <dgm:cxn modelId="{6B16C121-57B6-417B-A8F3-433E5016536C}" type="presOf" srcId="{7CAE0EE4-61A8-4D22-A7ED-62D41EFAB55D}" destId="{47A82D5F-4A37-4C74-A3ED-542D1024BC09}" srcOrd="0" destOrd="0" presId="urn:microsoft.com/office/officeart/2005/8/layout/radial6"/>
    <dgm:cxn modelId="{1F30DF49-D46D-46A2-BCC1-C0A89181B036}" type="presOf" srcId="{BB803BE7-2201-44A6-9A64-D2548DA862F7}" destId="{647705E1-73C1-46CD-BF4C-05F8AF47860F}" srcOrd="0" destOrd="0" presId="urn:microsoft.com/office/officeart/2005/8/layout/radial6"/>
    <dgm:cxn modelId="{3F2F6E3B-2D80-4453-BF7F-C7F193123032}" type="presOf" srcId="{571C26BE-2518-45A4-96E1-CF681F274902}" destId="{54DB7D31-6048-49CA-AF00-F5B013011CAA}" srcOrd="0" destOrd="0" presId="urn:microsoft.com/office/officeart/2005/8/layout/radial6"/>
    <dgm:cxn modelId="{442BF2AA-BC98-4EA7-8C81-5438C90DF849}" srcId="{571C26BE-2518-45A4-96E1-CF681F274902}" destId="{9A1121E5-4800-4F42-A2D1-923F3E53186A}" srcOrd="2" destOrd="0" parTransId="{A908858A-3495-4DA1-B6A4-55C019BEBED8}" sibTransId="{7E45A679-8037-464D-ABFF-9489C9BDCCA6}"/>
    <dgm:cxn modelId="{6CB34A22-1B37-42B3-A603-AC7A624EFBD9}" srcId="{571C26BE-2518-45A4-96E1-CF681F274902}" destId="{89803016-D081-4BF6-AEA0-DB2257454660}" srcOrd="3" destOrd="0" parTransId="{63D4F82D-1D32-49ED-80BE-BF483F37E99D}" sibTransId="{94F02963-4EAD-4E5E-BF7A-240D5E771695}"/>
    <dgm:cxn modelId="{DFE5AA1B-A6F8-4846-8919-0345D3ECBE48}" type="presOf" srcId="{11A56FD8-4A59-499F-ADAB-F03A58F6EDD7}" destId="{7DE76432-3232-498B-B51C-0385E129C5FF}" srcOrd="0" destOrd="0" presId="urn:microsoft.com/office/officeart/2005/8/layout/radial6"/>
    <dgm:cxn modelId="{D80918E7-01AA-4A3A-8B88-0F5050AA255E}" srcId="{571C26BE-2518-45A4-96E1-CF681F274902}" destId="{1F82E2FE-43D7-4320-BDFB-665F79CD199E}" srcOrd="5" destOrd="0" parTransId="{DD0CEC18-7AF7-491D-BD87-5B2F74F6D7C7}" sibTransId="{705E9C72-8603-4E13-B351-546B8DC4C915}"/>
    <dgm:cxn modelId="{C2CA484A-1F2A-403B-B2C3-2054D13C44BA}" type="presOf" srcId="{7970F552-D3D2-4AED-8ACC-0911E0127279}" destId="{0BF5A25D-96A7-457C-9CD9-72CC06247834}" srcOrd="0" destOrd="0" presId="urn:microsoft.com/office/officeart/2005/8/layout/radial6"/>
    <dgm:cxn modelId="{14E5F75A-DAEB-4016-8628-8AD3A4038E87}" srcId="{B070F4D0-CDE5-4385-82F8-D6EF2F87A78E}" destId="{571C26BE-2518-45A4-96E1-CF681F274902}" srcOrd="0" destOrd="0" parTransId="{25B1B48D-871A-4000-9B93-84BA7638474D}" sibTransId="{50C17A07-40E1-43AE-BCC5-2A1EA1820AD8}"/>
    <dgm:cxn modelId="{9FB8A28F-C95C-4E59-8A29-D7BC4CAF7C9B}" type="presOf" srcId="{94F02963-4EAD-4E5E-BF7A-240D5E771695}" destId="{7F9DB99C-FEFA-4068-AA84-070954446769}" srcOrd="0" destOrd="0" presId="urn:microsoft.com/office/officeart/2005/8/layout/radial6"/>
    <dgm:cxn modelId="{1289B37E-E976-4309-88F3-6950DCD7F29E}" type="presOf" srcId="{705E9C72-8603-4E13-B351-546B8DC4C915}" destId="{8479B502-5F32-4D3F-9763-27ED2BA5ED3A}" srcOrd="0" destOrd="0" presId="urn:microsoft.com/office/officeart/2005/8/layout/radial6"/>
    <dgm:cxn modelId="{6F0051C6-1D96-4C0D-8112-DFBD815E1772}" srcId="{571C26BE-2518-45A4-96E1-CF681F274902}" destId="{7CAE0EE4-61A8-4D22-A7ED-62D41EFAB55D}" srcOrd="1" destOrd="0" parTransId="{55E1DFCA-CA86-4AB7-9329-78C346772BDB}" sibTransId="{5931CAF5-F831-487E-8D10-B258C77BBBAF}"/>
    <dgm:cxn modelId="{C79B247F-E050-4116-A5BB-F64DE1C7830E}" type="presParOf" srcId="{4934AADD-2935-43F4-823A-15BEB186AC20}" destId="{54DB7D31-6048-49CA-AF00-F5B013011CAA}" srcOrd="0" destOrd="0" presId="urn:microsoft.com/office/officeart/2005/8/layout/radial6"/>
    <dgm:cxn modelId="{B48B5386-CE48-484F-85C3-F1241F380EDA}" type="presParOf" srcId="{4934AADD-2935-43F4-823A-15BEB186AC20}" destId="{16487D52-3147-4B5E-8D47-26BD4D979208}" srcOrd="1" destOrd="0" presId="urn:microsoft.com/office/officeart/2005/8/layout/radial6"/>
    <dgm:cxn modelId="{D68DBE52-EDE2-492B-84E4-6BB8291A5938}" type="presParOf" srcId="{4934AADD-2935-43F4-823A-15BEB186AC20}" destId="{727B8D84-BD57-4665-9E00-2629CA9C0EE7}" srcOrd="2" destOrd="0" presId="urn:microsoft.com/office/officeart/2005/8/layout/radial6"/>
    <dgm:cxn modelId="{763E9243-D1E1-48DF-81D2-B3C0CFA877C9}" type="presParOf" srcId="{4934AADD-2935-43F4-823A-15BEB186AC20}" destId="{7DE76432-3232-498B-B51C-0385E129C5FF}" srcOrd="3" destOrd="0" presId="urn:microsoft.com/office/officeart/2005/8/layout/radial6"/>
    <dgm:cxn modelId="{9D4CF0CD-3EDA-4672-B853-AA55D1A0CDE9}" type="presParOf" srcId="{4934AADD-2935-43F4-823A-15BEB186AC20}" destId="{47A82D5F-4A37-4C74-A3ED-542D1024BC09}" srcOrd="4" destOrd="0" presId="urn:microsoft.com/office/officeart/2005/8/layout/radial6"/>
    <dgm:cxn modelId="{6C03E50C-4A94-4711-B0B9-6273FF8E20F7}" type="presParOf" srcId="{4934AADD-2935-43F4-823A-15BEB186AC20}" destId="{550C55F1-3B0F-4205-8015-0C5B45E4A71D}" srcOrd="5" destOrd="0" presId="urn:microsoft.com/office/officeart/2005/8/layout/radial6"/>
    <dgm:cxn modelId="{C7862C12-23A8-4FCE-96D7-0E3797E822AC}" type="presParOf" srcId="{4934AADD-2935-43F4-823A-15BEB186AC20}" destId="{89AF6EE2-37F9-4857-B565-5C28E7527835}" srcOrd="6" destOrd="0" presId="urn:microsoft.com/office/officeart/2005/8/layout/radial6"/>
    <dgm:cxn modelId="{A274B008-EB54-4A34-A011-6FD6D26D98D4}" type="presParOf" srcId="{4934AADD-2935-43F4-823A-15BEB186AC20}" destId="{ACD234DD-B54F-4708-8A13-24F7338B0EFD}" srcOrd="7" destOrd="0" presId="urn:microsoft.com/office/officeart/2005/8/layout/radial6"/>
    <dgm:cxn modelId="{AF30E992-39A0-47A7-B666-E3A69C88E2A5}" type="presParOf" srcId="{4934AADD-2935-43F4-823A-15BEB186AC20}" destId="{19A70498-A0FA-4ACE-B5EC-4DDA75126437}" srcOrd="8" destOrd="0" presId="urn:microsoft.com/office/officeart/2005/8/layout/radial6"/>
    <dgm:cxn modelId="{84370DD2-1DA7-4446-916E-CA2ACA8D213A}" type="presParOf" srcId="{4934AADD-2935-43F4-823A-15BEB186AC20}" destId="{66D1708E-F760-4891-8E1A-07B11DC7E023}" srcOrd="9" destOrd="0" presId="urn:microsoft.com/office/officeart/2005/8/layout/radial6"/>
    <dgm:cxn modelId="{8763A7FC-28F9-4E4C-AFCC-43FBDBAD6198}" type="presParOf" srcId="{4934AADD-2935-43F4-823A-15BEB186AC20}" destId="{1D38D7AD-2257-4BBC-92CE-9076B9EF9C42}" srcOrd="10" destOrd="0" presId="urn:microsoft.com/office/officeart/2005/8/layout/radial6"/>
    <dgm:cxn modelId="{F81618F8-4ABC-4ED5-A39B-ABF438AA4A1D}" type="presParOf" srcId="{4934AADD-2935-43F4-823A-15BEB186AC20}" destId="{B234C7D7-CF37-4163-8BC9-07EFBD4F7814}" srcOrd="11" destOrd="0" presId="urn:microsoft.com/office/officeart/2005/8/layout/radial6"/>
    <dgm:cxn modelId="{911D506D-21FE-43BD-9410-FC1647D241A6}" type="presParOf" srcId="{4934AADD-2935-43F4-823A-15BEB186AC20}" destId="{7F9DB99C-FEFA-4068-AA84-070954446769}" srcOrd="12" destOrd="0" presId="urn:microsoft.com/office/officeart/2005/8/layout/radial6"/>
    <dgm:cxn modelId="{729D6CF9-8A61-42E9-AB93-9D06079B5049}" type="presParOf" srcId="{4934AADD-2935-43F4-823A-15BEB186AC20}" destId="{0BF5A25D-96A7-457C-9CD9-72CC06247834}" srcOrd="13" destOrd="0" presId="urn:microsoft.com/office/officeart/2005/8/layout/radial6"/>
    <dgm:cxn modelId="{03AEEEE2-ABB0-4DC3-AF23-0B86D089C593}" type="presParOf" srcId="{4934AADD-2935-43F4-823A-15BEB186AC20}" destId="{EA817F89-BCB1-4114-92B6-F69CE9C4ABB0}" srcOrd="14" destOrd="0" presId="urn:microsoft.com/office/officeart/2005/8/layout/radial6"/>
    <dgm:cxn modelId="{4788E026-3C6F-48B5-BD16-CCE6209033A6}" type="presParOf" srcId="{4934AADD-2935-43F4-823A-15BEB186AC20}" destId="{647705E1-73C1-46CD-BF4C-05F8AF47860F}" srcOrd="15" destOrd="0" presId="urn:microsoft.com/office/officeart/2005/8/layout/radial6"/>
    <dgm:cxn modelId="{34D96CE9-8DEE-47F7-A792-F716951B72E2}" type="presParOf" srcId="{4934AADD-2935-43F4-823A-15BEB186AC20}" destId="{A8695BB8-6F6F-4855-8CF4-53DFDF13C031}" srcOrd="16" destOrd="0" presId="urn:microsoft.com/office/officeart/2005/8/layout/radial6"/>
    <dgm:cxn modelId="{E7244490-0F20-408E-8945-D36E880C307C}" type="presParOf" srcId="{4934AADD-2935-43F4-823A-15BEB186AC20}" destId="{927A2CAE-AFC8-4290-9500-163C9C71496F}" srcOrd="17" destOrd="0" presId="urn:microsoft.com/office/officeart/2005/8/layout/radial6"/>
    <dgm:cxn modelId="{897DEDE6-8807-4267-93A9-7C0B3901811F}" type="presParOf" srcId="{4934AADD-2935-43F4-823A-15BEB186AC20}" destId="{8479B502-5F32-4D3F-9763-27ED2BA5ED3A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9B502-5F32-4D3F-9763-27ED2BA5ED3A}">
      <dsp:nvSpPr>
        <dsp:cNvPr id="0" name=""/>
        <dsp:cNvSpPr/>
      </dsp:nvSpPr>
      <dsp:spPr>
        <a:xfrm>
          <a:off x="2087695" y="533272"/>
          <a:ext cx="3677281" cy="3677281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solidFill>
          <a:schemeClr val="accent5">
            <a:hueOff val="6010699"/>
            <a:satOff val="-26380"/>
            <a:lumOff val="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705E1-73C1-46CD-BF4C-05F8AF47860F}">
      <dsp:nvSpPr>
        <dsp:cNvPr id="0" name=""/>
        <dsp:cNvSpPr/>
      </dsp:nvSpPr>
      <dsp:spPr>
        <a:xfrm>
          <a:off x="2087695" y="533272"/>
          <a:ext cx="3677281" cy="3677281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solidFill>
          <a:schemeClr val="accent5">
            <a:hueOff val="4808559"/>
            <a:satOff val="-21104"/>
            <a:lumOff val="62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DB99C-FEFA-4068-AA84-070954446769}">
      <dsp:nvSpPr>
        <dsp:cNvPr id="0" name=""/>
        <dsp:cNvSpPr/>
      </dsp:nvSpPr>
      <dsp:spPr>
        <a:xfrm>
          <a:off x="2087695" y="533272"/>
          <a:ext cx="3677281" cy="3677281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solidFill>
          <a:schemeClr val="accent5">
            <a:hueOff val="3606419"/>
            <a:satOff val="-15828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708E-F760-4891-8E1A-07B11DC7E023}">
      <dsp:nvSpPr>
        <dsp:cNvPr id="0" name=""/>
        <dsp:cNvSpPr/>
      </dsp:nvSpPr>
      <dsp:spPr>
        <a:xfrm>
          <a:off x="2087695" y="533272"/>
          <a:ext cx="3677281" cy="3677281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solidFill>
          <a:schemeClr val="accent5">
            <a:hueOff val="2404280"/>
            <a:satOff val="-10552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F6EE2-37F9-4857-B565-5C28E7527835}">
      <dsp:nvSpPr>
        <dsp:cNvPr id="0" name=""/>
        <dsp:cNvSpPr/>
      </dsp:nvSpPr>
      <dsp:spPr>
        <a:xfrm>
          <a:off x="2087695" y="533272"/>
          <a:ext cx="3677281" cy="3677281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solidFill>
          <a:schemeClr val="accent5">
            <a:hueOff val="1202140"/>
            <a:satOff val="-5276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76432-3232-498B-B51C-0385E129C5FF}">
      <dsp:nvSpPr>
        <dsp:cNvPr id="0" name=""/>
        <dsp:cNvSpPr/>
      </dsp:nvSpPr>
      <dsp:spPr>
        <a:xfrm>
          <a:off x="2087695" y="533272"/>
          <a:ext cx="3677281" cy="3677281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B7D31-6048-49CA-AF00-F5B013011CAA}">
      <dsp:nvSpPr>
        <dsp:cNvPr id="0" name=""/>
        <dsp:cNvSpPr/>
      </dsp:nvSpPr>
      <dsp:spPr>
        <a:xfrm>
          <a:off x="3101399" y="1546976"/>
          <a:ext cx="1649872" cy="16498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Members</a:t>
          </a:r>
          <a:endParaRPr lang="ru-RU" sz="1600" kern="1200" dirty="0"/>
        </a:p>
      </dsp:txBody>
      <dsp:txXfrm>
        <a:off x="3101399" y="1546976"/>
        <a:ext cx="1649872" cy="1649872"/>
      </dsp:txXfrm>
    </dsp:sp>
    <dsp:sp modelId="{16487D52-3147-4B5E-8D47-26BD4D979208}">
      <dsp:nvSpPr>
        <dsp:cNvPr id="0" name=""/>
        <dsp:cNvSpPr/>
      </dsp:nvSpPr>
      <dsp:spPr>
        <a:xfrm>
          <a:off x="3061192" y="-290294"/>
          <a:ext cx="1730287" cy="17302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Policy makers </a:t>
          </a:r>
          <a:endParaRPr lang="ru-RU" sz="1600" kern="1200" dirty="0"/>
        </a:p>
      </dsp:txBody>
      <dsp:txXfrm>
        <a:off x="3061192" y="-290294"/>
        <a:ext cx="1730287" cy="1730287"/>
      </dsp:txXfrm>
    </dsp:sp>
    <dsp:sp modelId="{47A82D5F-4A37-4C74-A3ED-542D1024BC09}">
      <dsp:nvSpPr>
        <dsp:cNvPr id="0" name=""/>
        <dsp:cNvSpPr/>
      </dsp:nvSpPr>
      <dsp:spPr>
        <a:xfrm>
          <a:off x="4562775" y="553517"/>
          <a:ext cx="1839726" cy="1839726"/>
        </a:xfrm>
        <a:prstGeom prst="ellipse">
          <a:avLst/>
        </a:prstGeom>
        <a:solidFill>
          <a:schemeClr val="accent5">
            <a:hueOff val="1202140"/>
            <a:satOff val="-5276"/>
            <a:lumOff val="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Leaders, (non) academic  staff </a:t>
          </a:r>
          <a:endParaRPr lang="ru-RU" sz="1600" kern="1200" dirty="0"/>
        </a:p>
      </dsp:txBody>
      <dsp:txXfrm>
        <a:off x="4562775" y="553517"/>
        <a:ext cx="1839726" cy="1839726"/>
      </dsp:txXfrm>
    </dsp:sp>
    <dsp:sp modelId="{ACD234DD-B54F-4708-8A13-24F7338B0EFD}">
      <dsp:nvSpPr>
        <dsp:cNvPr id="0" name=""/>
        <dsp:cNvSpPr/>
      </dsp:nvSpPr>
      <dsp:spPr>
        <a:xfrm>
          <a:off x="4627028" y="2414834"/>
          <a:ext cx="1711219" cy="1711219"/>
        </a:xfrm>
        <a:prstGeom prst="ellipse">
          <a:avLst/>
        </a:prstGeom>
        <a:solidFill>
          <a:schemeClr val="accent5">
            <a:hueOff val="2404280"/>
            <a:satOff val="-10552"/>
            <a:lumOff val="313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 representatives </a:t>
          </a:r>
          <a:endParaRPr lang="ru-RU" sz="1600" kern="1200" dirty="0"/>
        </a:p>
      </dsp:txBody>
      <dsp:txXfrm>
        <a:off x="4627028" y="2414834"/>
        <a:ext cx="1711219" cy="1711219"/>
      </dsp:txXfrm>
    </dsp:sp>
    <dsp:sp modelId="{1D38D7AD-2257-4BBC-92CE-9076B9EF9C42}">
      <dsp:nvSpPr>
        <dsp:cNvPr id="0" name=""/>
        <dsp:cNvSpPr/>
      </dsp:nvSpPr>
      <dsp:spPr>
        <a:xfrm>
          <a:off x="3052489" y="3295130"/>
          <a:ext cx="1747692" cy="1747692"/>
        </a:xfrm>
        <a:prstGeom prst="ellipse">
          <a:avLst/>
        </a:prstGeom>
        <a:solidFill>
          <a:schemeClr val="accent5">
            <a:hueOff val="3606419"/>
            <a:satOff val="-15828"/>
            <a:lumOff val="470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Civil society</a:t>
          </a:r>
          <a:endParaRPr lang="ru-RU" sz="1600" kern="1200" dirty="0"/>
        </a:p>
      </dsp:txBody>
      <dsp:txXfrm>
        <a:off x="3052489" y="3295130"/>
        <a:ext cx="1747692" cy="1747692"/>
      </dsp:txXfrm>
    </dsp:sp>
    <dsp:sp modelId="{0BF5A25D-96A7-457C-9CD9-72CC06247834}">
      <dsp:nvSpPr>
        <dsp:cNvPr id="0" name=""/>
        <dsp:cNvSpPr/>
      </dsp:nvSpPr>
      <dsp:spPr>
        <a:xfrm>
          <a:off x="1446369" y="2346781"/>
          <a:ext cx="1847326" cy="1847326"/>
        </a:xfrm>
        <a:prstGeom prst="ellipse">
          <a:avLst/>
        </a:prstGeom>
        <a:solidFill>
          <a:schemeClr val="accent5">
            <a:hueOff val="4808559"/>
            <a:satOff val="-21104"/>
            <a:lumOff val="627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organizations </a:t>
          </a:r>
          <a:endParaRPr lang="ru-RU" sz="1600" kern="1200" dirty="0"/>
        </a:p>
      </dsp:txBody>
      <dsp:txXfrm>
        <a:off x="1446369" y="2346781"/>
        <a:ext cx="1847326" cy="1847326"/>
      </dsp:txXfrm>
    </dsp:sp>
    <dsp:sp modelId="{A8695BB8-6F6F-4855-8CF4-53DFDF13C031}">
      <dsp:nvSpPr>
        <dsp:cNvPr id="0" name=""/>
        <dsp:cNvSpPr/>
      </dsp:nvSpPr>
      <dsp:spPr>
        <a:xfrm>
          <a:off x="1510155" y="613503"/>
          <a:ext cx="1719754" cy="1719754"/>
        </a:xfrm>
        <a:prstGeom prst="ellipse">
          <a:avLst/>
        </a:prstGeom>
        <a:solidFill>
          <a:schemeClr val="accent5">
            <a:hueOff val="6010699"/>
            <a:satOff val="-26380"/>
            <a:lumOff val="784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Advocates for gender equality</a:t>
          </a:r>
          <a:endParaRPr lang="ru-RU" sz="1600" kern="1200" dirty="0"/>
        </a:p>
      </dsp:txBody>
      <dsp:txXfrm>
        <a:off x="1510155" y="613503"/>
        <a:ext cx="1719754" cy="1719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51216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La </a:t>
            </a:r>
            <a:r>
              <a:rPr lang="en-US" sz="4400" dirty="0" smtClean="0"/>
              <a:t>MANCHE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en-US" sz="4400" dirty="0" smtClean="0"/>
              <a:t>Virtual </a:t>
            </a:r>
            <a:r>
              <a:rPr lang="en-US" sz="4400" dirty="0" smtClean="0"/>
              <a:t>Think Tank</a:t>
            </a:r>
            <a:endParaRPr lang="en-US" sz="4400" dirty="0"/>
          </a:p>
        </p:txBody>
      </p:sp>
      <p:pic>
        <p:nvPicPr>
          <p:cNvPr id="4" name="Picture 3" descr="C:\Users\Owner\Desktop\ОНЭУ\Разное\Презентация ЛаМАНШ\Картинки для презентации\й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26779"/>
            <a:ext cx="6048672" cy="3338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406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smtClean="0"/>
              <a:t>Think </a:t>
            </a:r>
            <a:r>
              <a:rPr lang="en-US" dirty="0" smtClean="0"/>
              <a:t>Tank</a:t>
            </a:r>
            <a:r>
              <a:rPr lang="ru-RU" dirty="0" smtClean="0"/>
              <a:t>: </a:t>
            </a:r>
            <a:r>
              <a:rPr lang="en-US" dirty="0" smtClean="0"/>
              <a:t>Mission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represents </a:t>
            </a:r>
            <a:r>
              <a:rPr lang="en-US" dirty="0" smtClean="0"/>
              <a:t>an innovative internet based community which initiates </a:t>
            </a:r>
            <a:r>
              <a:rPr lang="en-US" dirty="0" smtClean="0"/>
              <a:t>and </a:t>
            </a:r>
            <a:r>
              <a:rPr lang="en-US" dirty="0" smtClean="0"/>
              <a:t>encourages sustainable dialogue on </a:t>
            </a:r>
            <a:r>
              <a:rPr lang="en-US" dirty="0" smtClean="0"/>
              <a:t>HE reforms </a:t>
            </a:r>
            <a:r>
              <a:rPr lang="en-US" dirty="0" smtClean="0"/>
              <a:t>among relevant stakeholders in the </a:t>
            </a:r>
            <a:r>
              <a:rPr lang="en-US" dirty="0" smtClean="0"/>
              <a:t>La </a:t>
            </a:r>
            <a:r>
              <a:rPr lang="en-US" dirty="0" smtClean="0"/>
              <a:t>MANCHE </a:t>
            </a:r>
            <a:r>
              <a:rPr lang="en-US" dirty="0" smtClean="0"/>
              <a:t>countries;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an online platform for consultation, networking, </a:t>
            </a:r>
            <a:r>
              <a:rPr lang="en-US" dirty="0" smtClean="0"/>
              <a:t> peer </a:t>
            </a:r>
            <a:r>
              <a:rPr lang="en-US" dirty="0" smtClean="0"/>
              <a:t>learning and exchange of good practices in the field of </a:t>
            </a:r>
            <a:r>
              <a:rPr lang="en-US" dirty="0" smtClean="0"/>
              <a:t>HE governance;</a:t>
            </a:r>
          </a:p>
          <a:p>
            <a:r>
              <a:rPr lang="en-US" dirty="0" smtClean="0"/>
              <a:t>elaboration </a:t>
            </a:r>
            <a:r>
              <a:rPr lang="en-US" dirty="0" smtClean="0"/>
              <a:t>and promotion of a strategy for </a:t>
            </a:r>
            <a:r>
              <a:rPr lang="en-US" dirty="0" smtClean="0"/>
              <a:t>leading </a:t>
            </a:r>
            <a:r>
              <a:rPr lang="en-US" dirty="0" smtClean="0"/>
              <a:t>and managing change in higher </a:t>
            </a:r>
            <a:r>
              <a:rPr lang="en-US" dirty="0" smtClean="0"/>
              <a:t>education;</a:t>
            </a:r>
          </a:p>
          <a:p>
            <a:r>
              <a:rPr lang="en-US" dirty="0" smtClean="0"/>
              <a:t>raising </a:t>
            </a:r>
            <a:r>
              <a:rPr lang="en-US" dirty="0" smtClean="0"/>
              <a:t>awareness on the European </a:t>
            </a:r>
            <a:r>
              <a:rPr lang="en-US" dirty="0" smtClean="0"/>
              <a:t>HE Modernization </a:t>
            </a:r>
            <a:r>
              <a:rPr lang="en-US" dirty="0" smtClean="0"/>
              <a:t>Agenda and the needs to stimulate and implement structural reforms in </a:t>
            </a:r>
            <a:r>
              <a:rPr lang="en-US" dirty="0" smtClean="0"/>
              <a:t>the </a:t>
            </a:r>
            <a:r>
              <a:rPr lang="en-US" dirty="0" smtClean="0"/>
              <a:t>higher education sector.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smtClean="0"/>
              <a:t>Think </a:t>
            </a:r>
            <a:r>
              <a:rPr lang="en-US" dirty="0" smtClean="0"/>
              <a:t>Tank</a:t>
            </a:r>
            <a:r>
              <a:rPr lang="ru-RU" dirty="0" smtClean="0"/>
              <a:t>: </a:t>
            </a:r>
            <a:r>
              <a:rPr lang="en-US" dirty="0" smtClean="0"/>
              <a:t>Vision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dirty="0" smtClean="0"/>
              <a:t>La MANCHE Virtual Think Tank members will build a diverse sustainable community unifying </a:t>
            </a:r>
            <a:r>
              <a:rPr lang="en-US" dirty="0" smtClean="0"/>
              <a:t>the expertise </a:t>
            </a:r>
            <a:r>
              <a:rPr lang="en-US" dirty="0" smtClean="0"/>
              <a:t>of a wide range of various stakeholders in higher education committed to become an opinion </a:t>
            </a:r>
            <a:r>
              <a:rPr lang="en-US" dirty="0" smtClean="0"/>
              <a:t>formers </a:t>
            </a:r>
            <a:r>
              <a:rPr lang="en-US" dirty="0" smtClean="0"/>
              <a:t>and opinion leaders in the fields of university governance and leadership in academic settings </a:t>
            </a:r>
            <a:r>
              <a:rPr lang="en-US" dirty="0" smtClean="0"/>
              <a:t>and </a:t>
            </a:r>
            <a:r>
              <a:rPr lang="en-US" dirty="0" smtClean="0"/>
              <a:t>to actively support higher education institutions in societies in transition in the processes of leading </a:t>
            </a:r>
            <a:r>
              <a:rPr lang="en-US" dirty="0" smtClean="0"/>
              <a:t>and </a:t>
            </a:r>
            <a:r>
              <a:rPr lang="en-US" dirty="0" smtClean="0"/>
              <a:t>managing change at institutional level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Think Tank</a:t>
            </a:r>
            <a:r>
              <a:rPr lang="ru-RU" dirty="0" smtClean="0"/>
              <a:t>:</a:t>
            </a:r>
            <a:r>
              <a:rPr lang="en-US" dirty="0" smtClean="0"/>
              <a:t> Values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4270248" cy="2880320"/>
          </a:xfrm>
        </p:spPr>
        <p:txBody>
          <a:bodyPr/>
          <a:lstStyle/>
          <a:p>
            <a:r>
              <a:rPr lang="en-US" dirty="0" smtClean="0"/>
              <a:t>excellence</a:t>
            </a:r>
            <a:endParaRPr lang="en-US" dirty="0" smtClean="0"/>
          </a:p>
          <a:p>
            <a:r>
              <a:rPr lang="en-US" dirty="0" smtClean="0"/>
              <a:t>commitment to quality and </a:t>
            </a:r>
            <a:r>
              <a:rPr lang="en-US" dirty="0" smtClean="0"/>
              <a:t>professionalism</a:t>
            </a:r>
          </a:p>
          <a:p>
            <a:r>
              <a:rPr lang="en-US" dirty="0" smtClean="0"/>
              <a:t>i</a:t>
            </a:r>
            <a:r>
              <a:rPr lang="en-US" dirty="0" smtClean="0"/>
              <a:t>ntegrity</a:t>
            </a:r>
          </a:p>
          <a:p>
            <a:r>
              <a:rPr lang="en-US" dirty="0" smtClean="0"/>
              <a:t>mutual </a:t>
            </a:r>
            <a:r>
              <a:rPr lang="en-US" dirty="0" smtClean="0"/>
              <a:t>trust and understanding.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http://www.vumk.eu/files/upload/Dokumenti_po_stranici/logo_la_manche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36505"/>
            <a:ext cx="2351902" cy="3232655"/>
          </a:xfrm>
          <a:prstGeom prst="rect">
            <a:avLst/>
          </a:prstGeom>
          <a:noFill/>
        </p:spPr>
      </p:pic>
      <p:pic>
        <p:nvPicPr>
          <p:cNvPr id="3076" name="Picture 4" descr="http://eacea.ec.europa.eu/about/logos/eu_flag_programme/Tempus/eu_flag_temp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526486"/>
            <a:ext cx="5328592" cy="2070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Registration at La MANCHE </a:t>
            </a:r>
            <a:r>
              <a:rPr lang="en-US" dirty="0" smtClean="0"/>
              <a:t>VTT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78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Registration shall </a:t>
            </a:r>
            <a:r>
              <a:rPr lang="en-US" dirty="0" smtClean="0"/>
              <a:t>be completed online at the La MANCHE </a:t>
            </a:r>
            <a:r>
              <a:rPr lang="en-US" dirty="0" smtClean="0"/>
              <a:t>project </a:t>
            </a:r>
            <a:r>
              <a:rPr lang="en-US" dirty="0" smtClean="0"/>
              <a:t>website (www.lamanche-tempus.eu) within the La MANACH VTT section. Upon initial </a:t>
            </a:r>
            <a:r>
              <a:rPr lang="en-US" dirty="0" smtClean="0"/>
              <a:t>registration </a:t>
            </a:r>
            <a:r>
              <a:rPr lang="en-US" dirty="0" smtClean="0"/>
              <a:t>the member to be is required to provide an email address and a username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8434" name="Picture 2" descr="C:\Users\Owner\Desktop\ОНЭУ\Разное\Презентация ЛаМАНШ\Картинки для презентации\й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5148" y="1844824"/>
            <a:ext cx="420532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Membership of La MANCHE </a:t>
            </a:r>
            <a:r>
              <a:rPr lang="en-US" dirty="0" smtClean="0"/>
              <a:t>VTT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628800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information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17776" y="2420888"/>
            <a:ext cx="4198240" cy="2694040"/>
          </a:xfrm>
        </p:spPr>
        <p:txBody>
          <a:bodyPr/>
          <a:lstStyle/>
          <a:p>
            <a:r>
              <a:rPr lang="en-US" dirty="0" smtClean="0"/>
              <a:t>Main tasks and </a:t>
            </a:r>
            <a:r>
              <a:rPr lang="en-US" dirty="0" smtClean="0"/>
              <a:t>responsibilities</a:t>
            </a:r>
          </a:p>
          <a:p>
            <a:r>
              <a:rPr lang="en-US" dirty="0" smtClean="0"/>
              <a:t>Principles of work and interaction within the La MANCHE VTT</a:t>
            </a:r>
            <a:endParaRPr lang="ru-RU" dirty="0"/>
          </a:p>
        </p:txBody>
      </p:sp>
      <p:pic>
        <p:nvPicPr>
          <p:cNvPr id="19458" name="Picture 2" descr="C:\Users\Owner\Desktop\ОНЭУ\Разное\Презентация ЛаМАНШ\Картинки для презентации\й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2726987" cy="3600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499992" y="5301208"/>
            <a:ext cx="4198240" cy="100811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700" dirty="0" smtClean="0"/>
              <a:t>La MANCHE Virtual Think Tank (VTT)</a:t>
            </a:r>
          </a:p>
          <a:p>
            <a:pPr marL="274320" lvl="0" indent="-274320"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700" b="1" dirty="0" smtClean="0"/>
              <a:t>CODE OF CONDUCT</a:t>
            </a:r>
            <a:endParaRPr kumimoji="0" lang="ru-RU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075844">
            <a:off x="375231" y="2325533"/>
            <a:ext cx="8360512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Thank You for attention</a:t>
            </a:r>
            <a:r>
              <a:rPr lang="uk-UA" sz="5400" b="1" dirty="0" smtClean="0">
                <a:ln w="24500" cmpd="dbl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!</a:t>
            </a:r>
            <a:endParaRPr lang="uk-UA" sz="5400" b="1" dirty="0">
              <a:ln w="24500" cmpd="dbl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4149080"/>
            <a:ext cx="4032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u="sng" dirty="0" smtClean="0">
                <a:solidFill>
                  <a:srgbClr val="002060"/>
                </a:solidFill>
              </a:rPr>
              <a:t>Prepared by:</a:t>
            </a:r>
          </a:p>
          <a:p>
            <a:pPr algn="r"/>
            <a:r>
              <a:rPr lang="en-US" sz="2800" dirty="0" smtClean="0">
                <a:solidFill>
                  <a:srgbClr val="002060"/>
                </a:solidFill>
              </a:rPr>
              <a:t>La </a:t>
            </a:r>
            <a:r>
              <a:rPr lang="en-US" sz="2800" dirty="0" smtClean="0">
                <a:solidFill>
                  <a:srgbClr val="002060"/>
                </a:solidFill>
              </a:rPr>
              <a:t>MANCHE Project-members:</a:t>
            </a:r>
          </a:p>
          <a:p>
            <a:pPr algn="r"/>
            <a:r>
              <a:rPr lang="en-US" sz="2800" b="1" dirty="0" err="1" smtClean="0">
                <a:solidFill>
                  <a:srgbClr val="002060"/>
                </a:solidFill>
              </a:rPr>
              <a:t>Larysa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Merkulova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r"/>
            <a:r>
              <a:rPr lang="en-US" sz="2800" b="1" dirty="0" err="1" smtClean="0">
                <a:solidFill>
                  <a:srgbClr val="002060"/>
                </a:solidFill>
              </a:rPr>
              <a:t>Dmytro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Skliar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63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979</TotalTime>
  <Words>187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La MANCHE Virtual Think Tank</vt:lpstr>
      <vt:lpstr>Virtual Think Tank: Mission </vt:lpstr>
      <vt:lpstr>Virtual Think Tank: Vision </vt:lpstr>
      <vt:lpstr>Virtual Think Tank: Values</vt:lpstr>
      <vt:lpstr>Registration at La MANCHE VTT</vt:lpstr>
      <vt:lpstr>Membership of La MANCHE VTT</vt:lpstr>
      <vt:lpstr>Necessary information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Усне професійне і ділове мовлення як складова частина  ділового спілкування</dc:title>
  <dc:creator>Скляр Дмитрий</dc:creator>
  <cp:lastModifiedBy>RePack by SPecialiST</cp:lastModifiedBy>
  <cp:revision>67</cp:revision>
  <dcterms:created xsi:type="dcterms:W3CDTF">2013-11-23T17:07:43Z</dcterms:created>
  <dcterms:modified xsi:type="dcterms:W3CDTF">2014-11-02T21:01:00Z</dcterms:modified>
</cp:coreProperties>
</file>